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1"/>
  </p:notesMasterIdLst>
  <p:handoutMasterIdLst>
    <p:handoutMasterId r:id="rId32"/>
  </p:handoutMasterIdLst>
  <p:sldIdLst>
    <p:sldId id="256" r:id="rId4"/>
    <p:sldId id="257" r:id="rId5"/>
    <p:sldId id="259" r:id="rId6"/>
    <p:sldId id="264" r:id="rId7"/>
    <p:sldId id="262" r:id="rId8"/>
    <p:sldId id="265" r:id="rId9"/>
    <p:sldId id="263" r:id="rId10"/>
    <p:sldId id="266" r:id="rId11"/>
    <p:sldId id="267" r:id="rId12"/>
    <p:sldId id="268" r:id="rId13"/>
    <p:sldId id="260" r:id="rId14"/>
    <p:sldId id="269" r:id="rId15"/>
    <p:sldId id="271" r:id="rId16"/>
    <p:sldId id="270" r:id="rId17"/>
    <p:sldId id="272" r:id="rId18"/>
    <p:sldId id="273" r:id="rId19"/>
    <p:sldId id="274" r:id="rId20"/>
    <p:sldId id="275" r:id="rId21"/>
    <p:sldId id="276" r:id="rId22"/>
    <p:sldId id="283" r:id="rId23"/>
    <p:sldId id="277" r:id="rId24"/>
    <p:sldId id="278" r:id="rId25"/>
    <p:sldId id="282" r:id="rId26"/>
    <p:sldId id="280" r:id="rId27"/>
    <p:sldId id="281" r:id="rId28"/>
    <p:sldId id="284" r:id="rId29"/>
    <p:sldId id="25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8.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microsoft.com/office/2007/relationships/hdphoto" Target="../media/image23.wdp"/><Relationship Id="rId8" Type="http://schemas.openxmlformats.org/officeDocument/2006/relationships/image" Target="../media/image22.png"/><Relationship Id="rId7" Type="http://schemas.microsoft.com/office/2007/relationships/hdphoto" Target="../media/image21.wdp"/><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1" Type="http://schemas.openxmlformats.org/officeDocument/2006/relationships/slideLayout" Target="../slideLayouts/slideLayout2.xml"/><Relationship Id="rId10" Type="http://schemas.openxmlformats.org/officeDocument/2006/relationships/image" Target="../media/image24.png"/><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9" Type="http://schemas.microsoft.com/office/2007/relationships/hdphoto" Target="../media/image23.wdp"/><Relationship Id="rId8" Type="http://schemas.openxmlformats.org/officeDocument/2006/relationships/image" Target="../media/image22.png"/><Relationship Id="rId7" Type="http://schemas.microsoft.com/office/2007/relationships/hdphoto" Target="../media/image21.wdp"/><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68.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9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8.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a:t>
              </a:r>
              <a:r>
                <a:rPr lang="zh-CN" altLang="en-US" sz="4400" dirty="0">
                  <a:effectLst/>
                  <a:latin typeface="+mn-lt"/>
                  <a:ea typeface="+mn-ea"/>
                  <a:cs typeface="+mn-ea"/>
                  <a:sym typeface="+mn-lt"/>
                </a:rPr>
                <a:t>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5660390" y="2408555"/>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文本标题</a:t>
            </a:r>
            <a:endParaRPr lang="zh-CN" altLang="en-US" sz="2400" dirty="0">
              <a:cs typeface="+mn-ea"/>
              <a:sym typeface="+mn-lt"/>
            </a:endParaRPr>
          </a:p>
        </p:txBody>
      </p:sp>
      <p:sp>
        <p:nvSpPr>
          <p:cNvPr id="81" name="矩形: 圆角 31"/>
          <p:cNvSpPr/>
          <p:nvPr/>
        </p:nvSpPr>
        <p:spPr>
          <a:xfrm>
            <a:off x="7445865" y="2408555"/>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cs typeface="+mn-ea"/>
                <a:sym typeface="+mn-lt"/>
              </a:rPr>
              <a:t>文本标题</a:t>
            </a:r>
            <a:endParaRPr lang="zh-CN" altLang="en-US" sz="2400" dirty="0">
              <a:cs typeface="+mn-ea"/>
              <a:sym typeface="+mn-lt"/>
            </a:endParaRPr>
          </a:p>
        </p:txBody>
      </p:sp>
      <p:sp>
        <p:nvSpPr>
          <p:cNvPr id="82" name="矩形 81"/>
          <p:cNvSpPr/>
          <p:nvPr/>
        </p:nvSpPr>
        <p:spPr>
          <a:xfrm>
            <a:off x="5591330" y="3341221"/>
            <a:ext cx="5682460" cy="1064522"/>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83" name="矩形 82"/>
          <p:cNvSpPr/>
          <p:nvPr/>
        </p:nvSpPr>
        <p:spPr>
          <a:xfrm>
            <a:off x="5591330" y="4585821"/>
            <a:ext cx="5682460" cy="69519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鼠标点击这里，输入您的文本文字，点击这里，输入您的文本文字，鼠标点击这里，输入您的文本文字，</a:t>
            </a:r>
            <a:endParaRPr lang="zh-CN" altLang="en-US" sz="1600" dirty="0">
              <a:solidFill>
                <a:schemeClr val="tx1">
                  <a:lumMod val="75000"/>
                  <a:lumOff val="25000"/>
                </a:schemeClr>
              </a:solidFill>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randombar(horizontal)">
                                      <p:cBhvr>
                                        <p:cTn id="28" dur="500"/>
                                        <p:tgtEl>
                                          <p:spTgt spid="81"/>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randombar(horizontal)">
                                      <p:cBhvr>
                                        <p:cTn id="32" dur="500"/>
                                        <p:tgtEl>
                                          <p:spTgt spid="82"/>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randombar(horizontal)">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1000"/>
                                        <p:tgtEl>
                                          <p:spTgt spid="87"/>
                                        </p:tgtEl>
                                      </p:cBhvr>
                                    </p:animEffect>
                                    <p:anim calcmode="lin" valueType="num">
                                      <p:cBhvr>
                                        <p:cTn id="42" dur="1000" fill="hold"/>
                                        <p:tgtEl>
                                          <p:spTgt spid="87"/>
                                        </p:tgtEl>
                                        <p:attrNameLst>
                                          <p:attrName>ppt_x</p:attrName>
                                        </p:attrNameLst>
                                      </p:cBhvr>
                                      <p:tavLst>
                                        <p:tav tm="0">
                                          <p:val>
                                            <p:strVal val="#ppt_x"/>
                                          </p:val>
                                        </p:tav>
                                        <p:tav tm="100000">
                                          <p:val>
                                            <p:strVal val="#ppt_x"/>
                                          </p:val>
                                        </p:tav>
                                      </p:tavLst>
                                    </p:anim>
                                    <p:anim calcmode="lin" valueType="num">
                                      <p:cBhvr>
                                        <p:cTn id="4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81" grpId="0" bldLvl="0" animBg="1"/>
      <p:bldP spid="82"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 name="组合 3"/>
          <p:cNvGrpSpPr/>
          <p:nvPr/>
        </p:nvGrpSpPr>
        <p:grpSpPr>
          <a:xfrm>
            <a:off x="314076" y="2228226"/>
            <a:ext cx="5395209" cy="3277224"/>
            <a:chOff x="4787290" y="1404609"/>
            <a:chExt cx="5394916" cy="3277257"/>
          </a:xfrm>
        </p:grpSpPr>
        <p:sp>
          <p:nvSpPr>
            <p:cNvPr id="5" name="文本框 4"/>
            <p:cNvSpPr txBox="1"/>
            <p:nvPr/>
          </p:nvSpPr>
          <p:spPr>
            <a:xfrm>
              <a:off x="9566686" y="1438889"/>
              <a:ext cx="615520" cy="2029482"/>
            </a:xfrm>
            <a:prstGeom prst="rect">
              <a:avLst/>
            </a:prstGeom>
            <a:noFill/>
            <a:ln>
              <a:solidFill>
                <a:srgbClr val="00414D"/>
              </a:solidFill>
            </a:ln>
          </p:spPr>
          <p:txBody>
            <a:bodyPr vert="eaVert" wrap="square" rtlCol="0">
              <a:spAutoFit/>
            </a:bodyPr>
            <a:lstStyle/>
            <a:p>
              <a:pPr algn="dist"/>
              <a:r>
                <a:rPr lang="zh-CN" altLang="en-US" sz="2800">
                  <a:solidFill>
                    <a:srgbClr val="00414D"/>
                  </a:solidFill>
                  <a:cs typeface="+mn-ea"/>
                  <a:sym typeface="+mn-lt"/>
                </a:rPr>
                <a:t>输入标题</a:t>
              </a:r>
              <a:endParaRPr lang="zh-CN" altLang="en-US" sz="2800">
                <a:solidFill>
                  <a:srgbClr val="00414D"/>
                </a:solidFill>
                <a:cs typeface="+mn-ea"/>
                <a:sym typeface="+mn-lt"/>
              </a:endParaRPr>
            </a:p>
          </p:txBody>
        </p:sp>
        <p:sp>
          <p:nvSpPr>
            <p:cNvPr id="6" name="文本框 5"/>
            <p:cNvSpPr txBox="1"/>
            <p:nvPr/>
          </p:nvSpPr>
          <p:spPr>
            <a:xfrm>
              <a:off x="4787290" y="1404609"/>
              <a:ext cx="4616397" cy="3277257"/>
            </a:xfrm>
            <a:prstGeom prst="rect">
              <a:avLst/>
            </a:prstGeom>
            <a:noFill/>
          </p:spPr>
          <p:txBody>
            <a:bodyPr vert="eaVert" wrap="square" rtlCol="0">
              <a:spAutoFit/>
            </a:bodyPr>
            <a:lstStyle/>
            <a:p>
              <a:pPr>
                <a:lnSpc>
                  <a:spcPct val="20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a:p>
              <a:pPr>
                <a:lnSpc>
                  <a:spcPct val="200000"/>
                </a:lnSpc>
              </a:pPr>
              <a:r>
                <a:rPr lang="zh-CN" altLang="en-US" sz="1600">
                  <a:solidFill>
                    <a:schemeClr val="tx1">
                      <a:lumMod val="75000"/>
                      <a:lumOff val="25000"/>
                    </a:schemeClr>
                  </a:solidFill>
                  <a:cs typeface="+mn-ea"/>
                  <a:sym typeface="+mn-lt"/>
                </a:rPr>
                <a:t>点击文本框即可进行编辑输入相关内容点击文本框即可进行编辑</a:t>
              </a:r>
              <a:endParaRPr lang="zh-CN" altLang="en-US" sz="1600">
                <a:solidFill>
                  <a:schemeClr val="tx1">
                    <a:lumMod val="75000"/>
                    <a:lumOff val="25000"/>
                  </a:schemeClr>
                </a:solidFill>
                <a:cs typeface="+mn-ea"/>
                <a:sym typeface="+mn-lt"/>
              </a:endParaRPr>
            </a:p>
            <a:p>
              <a:pPr>
                <a:lnSpc>
                  <a:spcPct val="200000"/>
                </a:lnSpc>
              </a:pPr>
              <a:r>
                <a:rPr lang="zh-CN" altLang="en-US" sz="1600">
                  <a:solidFill>
                    <a:schemeClr val="tx1">
                      <a:lumMod val="75000"/>
                      <a:lumOff val="25000"/>
                    </a:schemeClr>
                  </a:solidFill>
                  <a:cs typeface="+mn-ea"/>
                  <a:sym typeface="+mn-lt"/>
                </a:rPr>
                <a:t>点击文本框即可进行编辑输入相关内容点击文本框即可进行编辑</a:t>
              </a:r>
              <a:endParaRPr lang="zh-CN" altLang="en-US" sz="1600">
                <a:solidFill>
                  <a:schemeClr val="tx1">
                    <a:lumMod val="75000"/>
                    <a:lumOff val="25000"/>
                  </a:schemeClr>
                </a:solidFill>
                <a:cs typeface="+mn-ea"/>
                <a:sym typeface="+mn-lt"/>
              </a:endParaRPr>
            </a:p>
            <a:p>
              <a:pPr>
                <a:lnSpc>
                  <a:spcPct val="200000"/>
                </a:lnSpc>
              </a:pPr>
              <a:endParaRPr lang="zh-CN" altLang="en-US" sz="1600">
                <a:solidFill>
                  <a:schemeClr val="tx1">
                    <a:lumMod val="75000"/>
                    <a:lumOff val="25000"/>
                  </a:schemeClr>
                </a:solidFill>
                <a:cs typeface="+mn-ea"/>
                <a:sym typeface="+mn-lt"/>
              </a:endParaRPr>
            </a:p>
          </p:txBody>
        </p:sp>
      </p:grpSp>
      <p:pic>
        <p:nvPicPr>
          <p:cNvPr id="9" name="图片 8" descr="51miz-E730874-ABE370BA"/>
          <p:cNvPicPr>
            <a:picLocks noChangeAspect="1"/>
          </p:cNvPicPr>
          <p:nvPr/>
        </p:nvPicPr>
        <p:blipFill>
          <a:blip r:embed="rId6"/>
          <a:stretch>
            <a:fillRect/>
          </a:stretch>
        </p:blipFill>
        <p:spPr>
          <a:xfrm>
            <a:off x="5859780" y="2038985"/>
            <a:ext cx="6109335" cy="3656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7" name="文本框 56"/>
          <p:cNvSpPr txBox="1"/>
          <p:nvPr/>
        </p:nvSpPr>
        <p:spPr>
          <a:xfrm>
            <a:off x="2736850"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24%</a:t>
            </a:r>
            <a:endParaRPr lang="en-US" altLang="zh-CN" sz="4000" b="1" dirty="0">
              <a:solidFill>
                <a:srgbClr val="00414D"/>
              </a:solidFill>
              <a:cs typeface="+mn-ea"/>
              <a:sym typeface="+mn-lt"/>
            </a:endParaRPr>
          </a:p>
        </p:txBody>
      </p:sp>
      <p:sp>
        <p:nvSpPr>
          <p:cNvPr id="58" name="文本框 57"/>
          <p:cNvSpPr txBox="1"/>
          <p:nvPr/>
        </p:nvSpPr>
        <p:spPr>
          <a:xfrm>
            <a:off x="4519084"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79%</a:t>
            </a:r>
            <a:endParaRPr lang="en-US" altLang="zh-CN" sz="4000" b="1" dirty="0">
              <a:solidFill>
                <a:srgbClr val="00414D"/>
              </a:solidFill>
              <a:cs typeface="+mn-ea"/>
              <a:sym typeface="+mn-lt"/>
            </a:endParaRPr>
          </a:p>
        </p:txBody>
      </p:sp>
      <p:sp>
        <p:nvSpPr>
          <p:cNvPr id="59" name="文本框 58"/>
          <p:cNvSpPr txBox="1"/>
          <p:nvPr/>
        </p:nvSpPr>
        <p:spPr>
          <a:xfrm>
            <a:off x="6301318"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49%</a:t>
            </a:r>
            <a:endParaRPr lang="en-US" altLang="zh-CN" sz="4000" b="1" dirty="0">
              <a:solidFill>
                <a:srgbClr val="00414D"/>
              </a:solidFill>
              <a:cs typeface="+mn-ea"/>
              <a:sym typeface="+mn-lt"/>
            </a:endParaRPr>
          </a:p>
        </p:txBody>
      </p:sp>
      <p:sp>
        <p:nvSpPr>
          <p:cNvPr id="60" name="文本框 59"/>
          <p:cNvSpPr txBox="1"/>
          <p:nvPr/>
        </p:nvSpPr>
        <p:spPr>
          <a:xfrm>
            <a:off x="8083550"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56%</a:t>
            </a:r>
            <a:endParaRPr lang="en-US" altLang="zh-CN" sz="4000" b="1" dirty="0">
              <a:solidFill>
                <a:srgbClr val="00414D"/>
              </a:solidFill>
              <a:cs typeface="+mn-ea"/>
              <a:sym typeface="+mn-lt"/>
            </a:endParaRPr>
          </a:p>
        </p:txBody>
      </p:sp>
      <p:cxnSp>
        <p:nvCxnSpPr>
          <p:cNvPr id="61" name="直接连接符 60"/>
          <p:cNvCxnSpPr/>
          <p:nvPr/>
        </p:nvCxnSpPr>
        <p:spPr>
          <a:xfrm>
            <a:off x="7878235" y="2190750"/>
            <a:ext cx="0" cy="5715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096001" y="2197100"/>
            <a:ext cx="0" cy="5588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313767" y="2197100"/>
            <a:ext cx="0" cy="5588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010440" y="4844266"/>
            <a:ext cx="2411420" cy="1064522"/>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66" name="椭圆 65"/>
          <p:cNvSpPr/>
          <p:nvPr/>
        </p:nvSpPr>
        <p:spPr>
          <a:xfrm>
            <a:off x="1714500" y="3873500"/>
            <a:ext cx="850900" cy="850900"/>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01</a:t>
            </a:r>
            <a:endParaRPr lang="zh-CN" altLang="en-US" sz="2400" b="1" dirty="0">
              <a:cs typeface="+mn-ea"/>
              <a:sym typeface="+mn-lt"/>
            </a:endParaRPr>
          </a:p>
        </p:txBody>
      </p:sp>
      <p:sp>
        <p:nvSpPr>
          <p:cNvPr id="67" name="椭圆 66"/>
          <p:cNvSpPr/>
          <p:nvPr/>
        </p:nvSpPr>
        <p:spPr>
          <a:xfrm>
            <a:off x="9550400" y="3873500"/>
            <a:ext cx="850900" cy="850900"/>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02</a:t>
            </a:r>
            <a:endParaRPr lang="zh-CN" altLang="en-US" sz="2400" b="1" dirty="0">
              <a:cs typeface="+mn-ea"/>
              <a:sym typeface="+mn-lt"/>
            </a:endParaRPr>
          </a:p>
        </p:txBody>
      </p:sp>
      <p:grpSp>
        <p:nvGrpSpPr>
          <p:cNvPr id="68" name="组合 67"/>
          <p:cNvGrpSpPr/>
          <p:nvPr/>
        </p:nvGrpSpPr>
        <p:grpSpPr>
          <a:xfrm>
            <a:off x="1081087" y="239406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p:cNvPicPr>
            <a:picLocks noChangeAspect="1"/>
          </p:cNvPicPr>
          <p:nvPr/>
        </p:nvPicPr>
        <p:blipFill>
          <a:blip r:embed="rId10" cstate="screen"/>
          <a:srcRect/>
          <a:stretch>
            <a:fillRect/>
          </a:stretch>
        </p:blipFill>
        <p:spPr>
          <a:xfrm>
            <a:off x="3422015" y="3589020"/>
            <a:ext cx="5264150" cy="29025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animEffect transition="in" filter="fade">
                                      <p:cBhvr>
                                        <p:cTn id="23" dur="500"/>
                                        <p:tgtEl>
                                          <p:spTgt spid="5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p:cTn id="26" dur="500" fill="hold"/>
                                        <p:tgtEl>
                                          <p:spTgt spid="58"/>
                                        </p:tgtEl>
                                        <p:attrNameLst>
                                          <p:attrName>ppt_w</p:attrName>
                                        </p:attrNameLst>
                                      </p:cBhvr>
                                      <p:tavLst>
                                        <p:tav tm="0">
                                          <p:val>
                                            <p:fltVal val="0"/>
                                          </p:val>
                                        </p:tav>
                                        <p:tav tm="100000">
                                          <p:val>
                                            <p:strVal val="#ppt_w"/>
                                          </p:val>
                                        </p:tav>
                                      </p:tavLst>
                                    </p:anim>
                                    <p:anim calcmode="lin" valueType="num">
                                      <p:cBhvr>
                                        <p:cTn id="27" dur="500" fill="hold"/>
                                        <p:tgtEl>
                                          <p:spTgt spid="58"/>
                                        </p:tgtEl>
                                        <p:attrNameLst>
                                          <p:attrName>ppt_h</p:attrName>
                                        </p:attrNameLst>
                                      </p:cBhvr>
                                      <p:tavLst>
                                        <p:tav tm="0">
                                          <p:val>
                                            <p:fltVal val="0"/>
                                          </p:val>
                                        </p:tav>
                                        <p:tav tm="100000">
                                          <p:val>
                                            <p:strVal val="#ppt_h"/>
                                          </p:val>
                                        </p:tav>
                                      </p:tavLst>
                                    </p:anim>
                                    <p:animEffect transition="in" filter="fade">
                                      <p:cBhvr>
                                        <p:cTn id="28" dur="500"/>
                                        <p:tgtEl>
                                          <p:spTgt spid="5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500" fill="hold"/>
                                        <p:tgtEl>
                                          <p:spTgt spid="59"/>
                                        </p:tgtEl>
                                        <p:attrNameLst>
                                          <p:attrName>ppt_w</p:attrName>
                                        </p:attrNameLst>
                                      </p:cBhvr>
                                      <p:tavLst>
                                        <p:tav tm="0">
                                          <p:val>
                                            <p:fltVal val="0"/>
                                          </p:val>
                                        </p:tav>
                                        <p:tav tm="100000">
                                          <p:val>
                                            <p:strVal val="#ppt_w"/>
                                          </p:val>
                                        </p:tav>
                                      </p:tavLst>
                                    </p:anim>
                                    <p:anim calcmode="lin" valueType="num">
                                      <p:cBhvr>
                                        <p:cTn id="32" dur="500" fill="hold"/>
                                        <p:tgtEl>
                                          <p:spTgt spid="59"/>
                                        </p:tgtEl>
                                        <p:attrNameLst>
                                          <p:attrName>ppt_h</p:attrName>
                                        </p:attrNameLst>
                                      </p:cBhvr>
                                      <p:tavLst>
                                        <p:tav tm="0">
                                          <p:val>
                                            <p:fltVal val="0"/>
                                          </p:val>
                                        </p:tav>
                                        <p:tav tm="100000">
                                          <p:val>
                                            <p:strVal val="#ppt_h"/>
                                          </p:val>
                                        </p:tav>
                                      </p:tavLst>
                                    </p:anim>
                                    <p:animEffect transition="in" filter="fade">
                                      <p:cBhvr>
                                        <p:cTn id="33" dur="500"/>
                                        <p:tgtEl>
                                          <p:spTgt spid="5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p:cTn id="36" dur="500" fill="hold"/>
                                        <p:tgtEl>
                                          <p:spTgt spid="60"/>
                                        </p:tgtEl>
                                        <p:attrNameLst>
                                          <p:attrName>ppt_w</p:attrName>
                                        </p:attrNameLst>
                                      </p:cBhvr>
                                      <p:tavLst>
                                        <p:tav tm="0">
                                          <p:val>
                                            <p:fltVal val="0"/>
                                          </p:val>
                                        </p:tav>
                                        <p:tav tm="100000">
                                          <p:val>
                                            <p:strVal val="#ppt_w"/>
                                          </p:val>
                                        </p:tav>
                                      </p:tavLst>
                                    </p:anim>
                                    <p:anim calcmode="lin" valueType="num">
                                      <p:cBhvr>
                                        <p:cTn id="37" dur="500" fill="hold"/>
                                        <p:tgtEl>
                                          <p:spTgt spid="60"/>
                                        </p:tgtEl>
                                        <p:attrNameLst>
                                          <p:attrName>ppt_h</p:attrName>
                                        </p:attrNameLst>
                                      </p:cBhvr>
                                      <p:tavLst>
                                        <p:tav tm="0">
                                          <p:val>
                                            <p:fltVal val="0"/>
                                          </p:val>
                                        </p:tav>
                                        <p:tav tm="100000">
                                          <p:val>
                                            <p:strVal val="#ppt_h"/>
                                          </p:val>
                                        </p:tav>
                                      </p:tavLst>
                                    </p:anim>
                                    <p:animEffect transition="in" filter="fade">
                                      <p:cBhvr>
                                        <p:cTn id="38" dur="500"/>
                                        <p:tgtEl>
                                          <p:spTgt spid="60"/>
                                        </p:tgtEl>
                                      </p:cBhvr>
                                    </p:animEffect>
                                  </p:childTnLst>
                                </p:cTn>
                              </p:par>
                              <p:par>
                                <p:cTn id="39" presetID="53" presetClass="entr" presetSubtype="16"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animEffect transition="in" filter="fade">
                                      <p:cBhvr>
                                        <p:cTn id="63" dur="500"/>
                                        <p:tgtEl>
                                          <p:spTgt spid="6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 calcmode="lin" valueType="num">
                                      <p:cBhvr>
                                        <p:cTn id="66" dur="500" fill="hold"/>
                                        <p:tgtEl>
                                          <p:spTgt spid="66"/>
                                        </p:tgtEl>
                                        <p:attrNameLst>
                                          <p:attrName>ppt_w</p:attrName>
                                        </p:attrNameLst>
                                      </p:cBhvr>
                                      <p:tavLst>
                                        <p:tav tm="0">
                                          <p:val>
                                            <p:fltVal val="0"/>
                                          </p:val>
                                        </p:tav>
                                        <p:tav tm="100000">
                                          <p:val>
                                            <p:strVal val="#ppt_w"/>
                                          </p:val>
                                        </p:tav>
                                      </p:tavLst>
                                    </p:anim>
                                    <p:anim calcmode="lin" valueType="num">
                                      <p:cBhvr>
                                        <p:cTn id="67" dur="500" fill="hold"/>
                                        <p:tgtEl>
                                          <p:spTgt spid="66"/>
                                        </p:tgtEl>
                                        <p:attrNameLst>
                                          <p:attrName>ppt_h</p:attrName>
                                        </p:attrNameLst>
                                      </p:cBhvr>
                                      <p:tavLst>
                                        <p:tav tm="0">
                                          <p:val>
                                            <p:fltVal val="0"/>
                                          </p:val>
                                        </p:tav>
                                        <p:tav tm="100000">
                                          <p:val>
                                            <p:strVal val="#ppt_h"/>
                                          </p:val>
                                        </p:tav>
                                      </p:tavLst>
                                    </p:anim>
                                    <p:animEffect transition="in" filter="fade">
                                      <p:cBhvr>
                                        <p:cTn id="68" dur="500"/>
                                        <p:tgtEl>
                                          <p:spTgt spid="6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p:cTn id="71" dur="500" fill="hold"/>
                                        <p:tgtEl>
                                          <p:spTgt spid="67"/>
                                        </p:tgtEl>
                                        <p:attrNameLst>
                                          <p:attrName>ppt_w</p:attrName>
                                        </p:attrNameLst>
                                      </p:cBhvr>
                                      <p:tavLst>
                                        <p:tav tm="0">
                                          <p:val>
                                            <p:fltVal val="0"/>
                                          </p:val>
                                        </p:tav>
                                        <p:tav tm="100000">
                                          <p:val>
                                            <p:strVal val="#ppt_w"/>
                                          </p:val>
                                        </p:tav>
                                      </p:tavLst>
                                    </p:anim>
                                    <p:anim calcmode="lin" valueType="num">
                                      <p:cBhvr>
                                        <p:cTn id="72" dur="500" fill="hold"/>
                                        <p:tgtEl>
                                          <p:spTgt spid="67"/>
                                        </p:tgtEl>
                                        <p:attrNameLst>
                                          <p:attrName>ppt_h</p:attrName>
                                        </p:attrNameLst>
                                      </p:cBhvr>
                                      <p:tavLst>
                                        <p:tav tm="0">
                                          <p:val>
                                            <p:fltVal val="0"/>
                                          </p:val>
                                        </p:tav>
                                        <p:tav tm="100000">
                                          <p:val>
                                            <p:strVal val="#ppt_h"/>
                                          </p:val>
                                        </p:tav>
                                      </p:tavLst>
                                    </p:anim>
                                    <p:animEffect transition="in" filter="fade">
                                      <p:cBhvr>
                                        <p:cTn id="73" dur="500"/>
                                        <p:tgtEl>
                                          <p:spTgt spid="67"/>
                                        </p:tgtEl>
                                      </p:cBhvr>
                                    </p:animEffect>
                                  </p:childTnLst>
                                </p:cTn>
                              </p:par>
                              <p:par>
                                <p:cTn id="74" presetID="53" presetClass="entr" presetSubtype="16" fill="hold"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p:cTn id="76" dur="500" fill="hold"/>
                                        <p:tgtEl>
                                          <p:spTgt spid="68"/>
                                        </p:tgtEl>
                                        <p:attrNameLst>
                                          <p:attrName>ppt_w</p:attrName>
                                        </p:attrNameLst>
                                      </p:cBhvr>
                                      <p:tavLst>
                                        <p:tav tm="0">
                                          <p:val>
                                            <p:fltVal val="0"/>
                                          </p:val>
                                        </p:tav>
                                        <p:tav tm="100000">
                                          <p:val>
                                            <p:strVal val="#ppt_w"/>
                                          </p:val>
                                        </p:tav>
                                      </p:tavLst>
                                    </p:anim>
                                    <p:anim calcmode="lin" valueType="num">
                                      <p:cBhvr>
                                        <p:cTn id="77" dur="500" fill="hold"/>
                                        <p:tgtEl>
                                          <p:spTgt spid="68"/>
                                        </p:tgtEl>
                                        <p:attrNameLst>
                                          <p:attrName>ppt_h</p:attrName>
                                        </p:attrNameLst>
                                      </p:cBhvr>
                                      <p:tavLst>
                                        <p:tav tm="0">
                                          <p:val>
                                            <p:fltVal val="0"/>
                                          </p:val>
                                        </p:tav>
                                        <p:tav tm="100000">
                                          <p:val>
                                            <p:strVal val="#ppt_h"/>
                                          </p:val>
                                        </p:tav>
                                      </p:tavLst>
                                    </p:anim>
                                    <p:animEffect transition="in" filter="fade">
                                      <p:cBhvr>
                                        <p:cTn id="78" dur="500"/>
                                        <p:tgtEl>
                                          <p:spTgt spid="68"/>
                                        </p:tgtEl>
                                      </p:cBhvr>
                                    </p:animEffect>
                                  </p:childTnLst>
                                </p:cTn>
                              </p:par>
                              <p:par>
                                <p:cTn id="79" presetID="53" presetClass="entr" presetSubtype="16"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par>
                                <p:cTn id="84" presetID="53" presetClass="entr" presetSubtype="16"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4" grpId="0"/>
      <p:bldP spid="64" grpId="1"/>
      <p:bldP spid="65" grpId="0"/>
      <p:bldP spid="65" grpId="1"/>
      <p:bldP spid="66" grpId="0" bldLvl="0" animBg="1"/>
      <p:bldP spid="66" grpId="1" animBg="1"/>
      <p:bldP spid="67" grpId="0" bldLvl="0" animBg="1"/>
      <p:bldP spid="67"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38851" y="226193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1177" y="2244582"/>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466851" y="4085076"/>
            <a:ext cx="2748976" cy="1289521"/>
            <a:chOff x="470268" y="2423554"/>
            <a:chExt cx="1933298" cy="1289521"/>
          </a:xfrm>
        </p:grpSpPr>
        <p:sp>
          <p:nvSpPr>
            <p:cNvPr id="26"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29" name="矩形 28"/>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30" name="组合 29"/>
          <p:cNvGrpSpPr/>
          <p:nvPr/>
        </p:nvGrpSpPr>
        <p:grpSpPr>
          <a:xfrm>
            <a:off x="4624739" y="4085076"/>
            <a:ext cx="2748976" cy="1289521"/>
            <a:chOff x="470268" y="2423554"/>
            <a:chExt cx="1933298" cy="1289521"/>
          </a:xfrm>
        </p:grpSpPr>
        <p:sp>
          <p:nvSpPr>
            <p:cNvPr id="31"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1" name="矩形 40"/>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42" name="组合 41"/>
          <p:cNvGrpSpPr/>
          <p:nvPr/>
        </p:nvGrpSpPr>
        <p:grpSpPr>
          <a:xfrm>
            <a:off x="7782627" y="4102432"/>
            <a:ext cx="2748976" cy="1289521"/>
            <a:chOff x="470268" y="2423554"/>
            <a:chExt cx="1933298" cy="1289521"/>
          </a:xfrm>
        </p:grpSpPr>
        <p:sp>
          <p:nvSpPr>
            <p:cNvPr id="43"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4" name="矩形 43"/>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38630" y="157861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895850" y="157861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53705" y="163830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12" name="文本框 11"/>
          <p:cNvSpPr txBox="1"/>
          <p:nvPr/>
        </p:nvSpPr>
        <p:spPr>
          <a:xfrm>
            <a:off x="6725801"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3" name="图片 12"/>
          <p:cNvPicPr>
            <a:picLocks noChangeAspect="1"/>
          </p:cNvPicPr>
          <p:nvPr/>
        </p:nvPicPr>
        <p:blipFill>
          <a:blip r:embed="rId6" cstate="email"/>
          <a:stretch>
            <a:fillRect/>
          </a:stretch>
        </p:blipFill>
        <p:spPr>
          <a:xfrm>
            <a:off x="6254132" y="2384165"/>
            <a:ext cx="340345" cy="350593"/>
          </a:xfrm>
          <a:prstGeom prst="rect">
            <a:avLst/>
          </a:prstGeom>
        </p:spPr>
      </p:pic>
      <p:sp>
        <p:nvSpPr>
          <p:cNvPr id="2" name="文本框 1"/>
          <p:cNvSpPr txBox="1"/>
          <p:nvPr/>
        </p:nvSpPr>
        <p:spPr>
          <a:xfrm>
            <a:off x="9432506"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5" name="图片 14"/>
          <p:cNvPicPr>
            <a:picLocks noChangeAspect="1"/>
          </p:cNvPicPr>
          <p:nvPr/>
        </p:nvPicPr>
        <p:blipFill>
          <a:blip r:embed="rId6" cstate="email"/>
          <a:stretch>
            <a:fillRect/>
          </a:stretch>
        </p:blipFill>
        <p:spPr>
          <a:xfrm>
            <a:off x="8960837" y="2384165"/>
            <a:ext cx="340345" cy="350593"/>
          </a:xfrm>
          <a:prstGeom prst="rect">
            <a:avLst/>
          </a:prstGeom>
        </p:spPr>
      </p:pic>
      <p:pic>
        <p:nvPicPr>
          <p:cNvPr id="4" name="图片 3" descr="51miz-E208800-3BA63D3C"/>
          <p:cNvPicPr>
            <a:picLocks noChangeAspect="1"/>
          </p:cNvPicPr>
          <p:nvPr/>
        </p:nvPicPr>
        <p:blipFill>
          <a:blip r:embed="rId7" cstate="screen"/>
          <a:stretch>
            <a:fillRect/>
          </a:stretch>
        </p:blipFill>
        <p:spPr>
          <a:xfrm flipH="1">
            <a:off x="0" y="2853690"/>
            <a:ext cx="5603240" cy="4303395"/>
          </a:xfrm>
          <a:prstGeom prst="rect">
            <a:avLst/>
          </a:prstGeom>
        </p:spPr>
      </p:pic>
      <p:pic>
        <p:nvPicPr>
          <p:cNvPr id="10" name="图片 9" descr="小寒467889999"/>
          <p:cNvPicPr>
            <a:picLocks noChangeAspect="1"/>
          </p:cNvPicPr>
          <p:nvPr/>
        </p:nvPicPr>
        <p:blipFill>
          <a:blip r:embed="rId8" cstate="screen"/>
          <a:srcRect/>
          <a:stretch>
            <a:fillRect/>
          </a:stretch>
        </p:blipFill>
        <p:spPr>
          <a:xfrm>
            <a:off x="1691005" y="1442085"/>
            <a:ext cx="1437005" cy="112522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261998" y="1216486"/>
            <a:ext cx="2486923" cy="398780"/>
          </a:xfrm>
          <a:prstGeom prst="rect">
            <a:avLst/>
          </a:prstGeom>
          <a:noFill/>
        </p:spPr>
        <p:txBody>
          <a:bodyPr wrap="square" rtlCol="0">
            <a:spAutoFit/>
          </a:bodyPr>
          <a:lstStyle/>
          <a:p>
            <a:pPr algn="dist"/>
            <a:r>
              <a:rPr lang="zh-CN" altLang="en-US" sz="2000" dirty="0">
                <a:solidFill>
                  <a:srgbClr val="4E7F8A"/>
                </a:solidFill>
                <a:cs typeface="+mn-ea"/>
                <a:sym typeface="+mn-lt"/>
              </a:rPr>
              <a:t>输入标题</a:t>
            </a:r>
            <a:endParaRPr lang="zh-CN" altLang="en-US" sz="2000" dirty="0">
              <a:solidFill>
                <a:srgbClr val="4E7F8A"/>
              </a:solidFill>
              <a:cs typeface="+mn-ea"/>
              <a:sym typeface="+mn-lt"/>
            </a:endParaRPr>
          </a:p>
        </p:txBody>
      </p:sp>
      <p:sp>
        <p:nvSpPr>
          <p:cNvPr id="3" name="文本框 2"/>
          <p:cNvSpPr txBox="1"/>
          <p:nvPr/>
        </p:nvSpPr>
        <p:spPr>
          <a:xfrm>
            <a:off x="1261997" y="1762370"/>
            <a:ext cx="9814169" cy="775277"/>
          </a:xfrm>
          <a:prstGeom prst="rect">
            <a:avLst/>
          </a:prstGeom>
          <a:noFill/>
        </p:spPr>
        <p:txBody>
          <a:bodyPr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点击输入本栏的具体文字，简明扼要的说明分项内容，此为概念图解，请根据您的具体内容酌情修改。点击输入本栏的具体文字，简明扼要的说明分项内容</a:t>
            </a:r>
            <a:r>
              <a:rPr lang="en-US" altLang="zh-CN" sz="1200" kern="0" dirty="0">
                <a:solidFill>
                  <a:schemeClr val="tx1">
                    <a:lumMod val="75000"/>
                    <a:lumOff val="25000"/>
                  </a:schemeClr>
                </a:solidFill>
                <a:cs typeface="+mn-ea"/>
                <a:sym typeface="+mn-lt"/>
              </a:rPr>
              <a:t>,</a:t>
            </a: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5" name="文本框 4"/>
          <p:cNvSpPr txBox="1"/>
          <p:nvPr/>
        </p:nvSpPr>
        <p:spPr>
          <a:xfrm>
            <a:off x="491919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6" name="文本框 5"/>
          <p:cNvSpPr txBox="1"/>
          <p:nvPr/>
        </p:nvSpPr>
        <p:spPr>
          <a:xfrm>
            <a:off x="621185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7" name="文本框 6"/>
          <p:cNvSpPr txBox="1"/>
          <p:nvPr/>
        </p:nvSpPr>
        <p:spPr>
          <a:xfrm>
            <a:off x="726615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6" name="文本框 15"/>
          <p:cNvSpPr txBox="1"/>
          <p:nvPr/>
        </p:nvSpPr>
        <p:spPr>
          <a:xfrm>
            <a:off x="855881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17" name="文本框 16"/>
          <p:cNvSpPr txBox="1"/>
          <p:nvPr/>
        </p:nvSpPr>
        <p:spPr>
          <a:xfrm>
            <a:off x="961311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9" name="文本框 18"/>
          <p:cNvSpPr txBox="1"/>
          <p:nvPr/>
        </p:nvSpPr>
        <p:spPr>
          <a:xfrm>
            <a:off x="1090577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grpSp>
        <p:nvGrpSpPr>
          <p:cNvPr id="33" name="组合 32"/>
          <p:cNvGrpSpPr/>
          <p:nvPr/>
        </p:nvGrpSpPr>
        <p:grpSpPr>
          <a:xfrm>
            <a:off x="889000" y="2677795"/>
            <a:ext cx="3548380" cy="3466465"/>
            <a:chOff x="3998169" y="3342421"/>
            <a:chExt cx="2554705" cy="2554705"/>
          </a:xfrm>
        </p:grpSpPr>
        <p:sp>
          <p:nvSpPr>
            <p:cNvPr id="34" name="椭圆 33"/>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p:cNvPicPr>
              <a:picLocks noChangeAspect="1"/>
            </p:cNvPicPr>
            <p:nvPr/>
          </p:nvPicPr>
          <p:blipFill>
            <a:blip r:embed="rId6" cstate="print"/>
            <a:stretch>
              <a:fillRect/>
            </a:stretch>
          </p:blipFill>
          <p:spPr>
            <a:xfrm>
              <a:off x="3998169" y="3342421"/>
              <a:ext cx="2554705" cy="2554705"/>
            </a:xfrm>
            <a:prstGeom prst="rect">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5" grpId="0"/>
      <p:bldP spid="6" grpId="0" bldLvl="0" animBg="1"/>
      <p:bldP spid="7" grpId="0"/>
      <p:bldP spid="16" grpId="0" bldLvl="0" animBg="1"/>
      <p:bldP spid="17" grpId="0"/>
      <p:bldP spid="1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2" name="组合 41"/>
          <p:cNvGrpSpPr/>
          <p:nvPr/>
        </p:nvGrpSpPr>
        <p:grpSpPr>
          <a:xfrm>
            <a:off x="4932566" y="2017265"/>
            <a:ext cx="1719416" cy="2981961"/>
            <a:chOff x="3003172" y="2112192"/>
            <a:chExt cx="1719416" cy="2981961"/>
          </a:xfrm>
        </p:grpSpPr>
        <p:sp>
          <p:nvSpPr>
            <p:cNvPr id="43" name="文本框 42"/>
            <p:cNvSpPr txBox="1"/>
            <p:nvPr/>
          </p:nvSpPr>
          <p:spPr>
            <a:xfrm>
              <a:off x="300317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5" name="文本框 44"/>
            <p:cNvSpPr txBox="1"/>
            <p:nvPr/>
          </p:nvSpPr>
          <p:spPr>
            <a:xfrm>
              <a:off x="4057791" y="2112192"/>
              <a:ext cx="664797" cy="1486811"/>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46" name="组合 45"/>
          <p:cNvGrpSpPr/>
          <p:nvPr/>
        </p:nvGrpSpPr>
        <p:grpSpPr>
          <a:xfrm>
            <a:off x="7255249" y="2017265"/>
            <a:ext cx="1676635" cy="2981961"/>
            <a:chOff x="5313082" y="2112192"/>
            <a:chExt cx="1676635" cy="2981961"/>
          </a:xfrm>
        </p:grpSpPr>
        <p:sp>
          <p:nvSpPr>
            <p:cNvPr id="48" name="文本框 47"/>
            <p:cNvSpPr txBox="1"/>
            <p:nvPr/>
          </p:nvSpPr>
          <p:spPr>
            <a:xfrm>
              <a:off x="531308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9" name="文本框 48"/>
            <p:cNvSpPr txBox="1"/>
            <p:nvPr/>
          </p:nvSpPr>
          <p:spPr>
            <a:xfrm>
              <a:off x="6324920" y="2112192"/>
              <a:ext cx="664797" cy="1627487"/>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50" name="组合 49"/>
          <p:cNvGrpSpPr/>
          <p:nvPr/>
        </p:nvGrpSpPr>
        <p:grpSpPr>
          <a:xfrm>
            <a:off x="9895249" y="2017266"/>
            <a:ext cx="1676637" cy="2981960"/>
            <a:chOff x="7622992" y="2112193"/>
            <a:chExt cx="1676637" cy="2981960"/>
          </a:xfrm>
        </p:grpSpPr>
        <p:sp>
          <p:nvSpPr>
            <p:cNvPr id="51" name="文本框 50"/>
            <p:cNvSpPr txBox="1"/>
            <p:nvPr/>
          </p:nvSpPr>
          <p:spPr>
            <a:xfrm>
              <a:off x="762299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52" name="文本框 51"/>
            <p:cNvSpPr txBox="1"/>
            <p:nvPr/>
          </p:nvSpPr>
          <p:spPr>
            <a:xfrm>
              <a:off x="8634832" y="2112193"/>
              <a:ext cx="664797" cy="1486810"/>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sp>
        <p:nvSpPr>
          <p:cNvPr id="4" name="矩形 3"/>
          <p:cNvSpPr/>
          <p:nvPr/>
        </p:nvSpPr>
        <p:spPr>
          <a:xfrm>
            <a:off x="5311028"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7633711"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9956394"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13280"/>
            <a:ext cx="3345180" cy="32073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11" name="组合 10"/>
          <p:cNvGrpSpPr/>
          <p:nvPr/>
        </p:nvGrpSpPr>
        <p:grpSpPr bwMode="auto">
          <a:xfrm>
            <a:off x="1013193" y="1884680"/>
            <a:ext cx="624426" cy="640275"/>
            <a:chOff x="11175884" y="552138"/>
            <a:chExt cx="575334" cy="590550"/>
          </a:xfrm>
        </p:grpSpPr>
        <p:sp>
          <p:nvSpPr>
            <p:cNvPr id="3"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11240775" y="602938"/>
              <a:ext cx="510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壹</a:t>
              </a:r>
              <a:endParaRPr lang="zh-CN" altLang="en-US" sz="2400" b="1" dirty="0">
                <a:solidFill>
                  <a:schemeClr val="bg1"/>
                </a:solidFill>
                <a:latin typeface="+mn-lt"/>
                <a:cs typeface="+mn-ea"/>
                <a:sym typeface="+mn-lt"/>
              </a:endParaRPr>
            </a:p>
          </p:txBody>
        </p:sp>
      </p:grpSp>
      <p:grpSp>
        <p:nvGrpSpPr>
          <p:cNvPr id="31" name="组合 30"/>
          <p:cNvGrpSpPr/>
          <p:nvPr/>
        </p:nvGrpSpPr>
        <p:grpSpPr bwMode="auto">
          <a:xfrm>
            <a:off x="1013193" y="3294575"/>
            <a:ext cx="626731" cy="642620"/>
            <a:chOff x="11175884" y="552138"/>
            <a:chExt cx="575334" cy="590550"/>
          </a:xfrm>
        </p:grpSpPr>
        <p:sp>
          <p:nvSpPr>
            <p:cNvPr id="32"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33" name="文本框 16"/>
            <p:cNvSpPr txBox="1">
              <a:spLocks noChangeArrowheads="1"/>
            </p:cNvSpPr>
            <p:nvPr/>
          </p:nvSpPr>
          <p:spPr bwMode="auto">
            <a:xfrm>
              <a:off x="11242652" y="602938"/>
              <a:ext cx="50856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贰</a:t>
              </a:r>
              <a:endParaRPr lang="zh-CN" altLang="en-US" sz="2400" b="1" dirty="0">
                <a:solidFill>
                  <a:schemeClr val="bg1"/>
                </a:solidFill>
                <a:latin typeface="+mn-lt"/>
                <a:cs typeface="+mn-ea"/>
                <a:sym typeface="+mn-lt"/>
              </a:endParaRPr>
            </a:p>
          </p:txBody>
        </p:sp>
      </p:grpSp>
      <p:grpSp>
        <p:nvGrpSpPr>
          <p:cNvPr id="6" name="组合 5"/>
          <p:cNvGrpSpPr/>
          <p:nvPr/>
        </p:nvGrpSpPr>
        <p:grpSpPr bwMode="auto">
          <a:xfrm>
            <a:off x="1013193" y="4706816"/>
            <a:ext cx="624428" cy="642620"/>
            <a:chOff x="11175884" y="552138"/>
            <a:chExt cx="575334" cy="590550"/>
          </a:xfrm>
        </p:grpSpPr>
        <p:sp>
          <p:nvSpPr>
            <p:cNvPr id="7"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44" name="文本框 27"/>
            <p:cNvSpPr txBox="1">
              <a:spLocks noChangeArrowheads="1"/>
            </p:cNvSpPr>
            <p:nvPr/>
          </p:nvSpPr>
          <p:spPr bwMode="auto">
            <a:xfrm>
              <a:off x="11240777" y="602938"/>
              <a:ext cx="51044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a:solidFill>
                    <a:schemeClr val="bg1"/>
                  </a:solidFill>
                  <a:latin typeface="+mn-lt"/>
                  <a:cs typeface="+mn-ea"/>
                  <a:sym typeface="+mn-lt"/>
                </a:rPr>
                <a:t>叁</a:t>
              </a:r>
              <a:endParaRPr lang="zh-CN" altLang="en-US" sz="2400" b="1">
                <a:solidFill>
                  <a:schemeClr val="bg1"/>
                </a:solidFill>
                <a:latin typeface="+mn-lt"/>
                <a:cs typeface="+mn-ea"/>
                <a:sym typeface="+mn-lt"/>
              </a:endParaRPr>
            </a:p>
          </p:txBody>
        </p:sp>
      </p:grpSp>
      <p:sp>
        <p:nvSpPr>
          <p:cNvPr id="53" name="文本框 52"/>
          <p:cNvSpPr txBox="1"/>
          <p:nvPr/>
        </p:nvSpPr>
        <p:spPr>
          <a:xfrm>
            <a:off x="1853978" y="1684625"/>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8" name="文本框 7"/>
          <p:cNvSpPr txBox="1"/>
          <p:nvPr/>
        </p:nvSpPr>
        <p:spPr>
          <a:xfrm>
            <a:off x="1853978" y="2084735"/>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9" name="文本框 8"/>
          <p:cNvSpPr txBox="1"/>
          <p:nvPr/>
        </p:nvSpPr>
        <p:spPr>
          <a:xfrm>
            <a:off x="1853978" y="3159418"/>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6" name="文本框 55"/>
          <p:cNvSpPr txBox="1"/>
          <p:nvPr/>
        </p:nvSpPr>
        <p:spPr>
          <a:xfrm>
            <a:off x="1853978" y="3559528"/>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57" name="文本框 56"/>
          <p:cNvSpPr txBox="1"/>
          <p:nvPr/>
        </p:nvSpPr>
        <p:spPr>
          <a:xfrm>
            <a:off x="1853978" y="4442541"/>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8" name="文本框 57"/>
          <p:cNvSpPr txBox="1"/>
          <p:nvPr/>
        </p:nvSpPr>
        <p:spPr>
          <a:xfrm>
            <a:off x="1853978" y="4842651"/>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7786370" y="190309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childTnLst>
                          </p:cTn>
                        </p:par>
                        <p:par>
                          <p:cTn id="25" fill="hold">
                            <p:stCondLst>
                              <p:cond delay="3000"/>
                            </p:stCondLst>
                            <p:childTnLst>
                              <p:par>
                                <p:cTn id="26" presetID="6" presetClass="entr" presetSubtype="3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out)">
                                      <p:cBhvr>
                                        <p:cTn id="28" dur="1000"/>
                                        <p:tgtEl>
                                          <p:spTgt spid="6"/>
                                        </p:tgtEl>
                                      </p:cBhvr>
                                    </p:animEffect>
                                  </p:childTnLst>
                                </p:cTn>
                              </p:par>
                            </p:childTnLst>
                          </p:cTn>
                        </p:par>
                        <p:par>
                          <p:cTn id="29" fill="hold">
                            <p:stCondLst>
                              <p:cond delay="4000"/>
                            </p:stCondLst>
                            <p:childTnLst>
                              <p:par>
                                <p:cTn id="30" presetID="6"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circle(in)">
                                      <p:cBhvr>
                                        <p:cTn id="32" dur="2000"/>
                                        <p:tgtEl>
                                          <p:spTgt spid="53"/>
                                        </p:tgtEl>
                                      </p:cBhvr>
                                    </p:animEffect>
                                  </p:childTnLst>
                                </p:cTn>
                              </p:par>
                            </p:childTnLst>
                          </p:cTn>
                        </p:par>
                        <p:par>
                          <p:cTn id="33" fill="hold">
                            <p:stCondLst>
                              <p:cond delay="6000"/>
                            </p:stCondLst>
                            <p:childTnLst>
                              <p:par>
                                <p:cTn id="34" presetID="6"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par>
                          <p:cTn id="37" fill="hold">
                            <p:stCondLst>
                              <p:cond delay="8000"/>
                            </p:stCondLst>
                            <p:childTnLst>
                              <p:par>
                                <p:cTn id="38" presetID="6"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par>
                          <p:cTn id="41" fill="hold">
                            <p:stCondLst>
                              <p:cond delay="10000"/>
                            </p:stCondLst>
                            <p:childTnLst>
                              <p:par>
                                <p:cTn id="42" presetID="6" presetClass="entr" presetSubtype="16"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circle(in)">
                                      <p:cBhvr>
                                        <p:cTn id="44" dur="2000"/>
                                        <p:tgtEl>
                                          <p:spTgt spid="56"/>
                                        </p:tgtEl>
                                      </p:cBhvr>
                                    </p:animEffect>
                                  </p:childTnLst>
                                </p:cTn>
                              </p:par>
                            </p:childTnLst>
                          </p:cTn>
                        </p:par>
                        <p:par>
                          <p:cTn id="45" fill="hold">
                            <p:stCondLst>
                              <p:cond delay="12000"/>
                            </p:stCondLst>
                            <p:childTnLst>
                              <p:par>
                                <p:cTn id="46" presetID="6" presetClass="entr" presetSubtype="16"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ircle(in)">
                                      <p:cBhvr>
                                        <p:cTn id="48" dur="2000"/>
                                        <p:tgtEl>
                                          <p:spTgt spid="57"/>
                                        </p:tgtEl>
                                      </p:cBhvr>
                                    </p:animEffect>
                                  </p:childTnLst>
                                </p:cTn>
                              </p:par>
                            </p:childTnLst>
                          </p:cTn>
                        </p:par>
                        <p:par>
                          <p:cTn id="49" fill="hold">
                            <p:stCondLst>
                              <p:cond delay="14000"/>
                            </p:stCondLst>
                            <p:childTnLst>
                              <p:par>
                                <p:cTn id="50" presetID="6" presetClass="entr" presetSubtype="16"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P spid="9" grpId="0"/>
      <p:bldP spid="56" grpId="0"/>
      <p:bldP spid="57" grpId="0"/>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68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latin typeface="+mn-lt"/>
                <a:ea typeface="+mn-ea"/>
                <a:cs typeface="+mn-ea"/>
                <a:sym typeface="+mn-lt"/>
              </a:rPr>
              <a:t>请在此处添加具体内容，文字尽量言简意赅，简单说明即可，不必过于繁琐，注意板面美观度。</a:t>
            </a: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91096" y="3622963"/>
            <a:ext cx="14058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点击添加标题</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1307949" y="2390693"/>
            <a:ext cx="2627146" cy="1014730"/>
          </a:xfrm>
          <a:prstGeom prst="rect">
            <a:avLst/>
          </a:prstGeom>
          <a:noFill/>
        </p:spPr>
        <p:txBody>
          <a:bodyPr wrap="square" rtlCol="0">
            <a:spAutoFit/>
          </a:bodyPr>
          <a:lstStyle/>
          <a:p>
            <a:r>
              <a:rPr lang="zh-CN" altLang="en-US" sz="6000" dirty="0">
                <a:solidFill>
                  <a:srgbClr val="00414D"/>
                </a:solidFill>
                <a:cs typeface="+mn-ea"/>
                <a:sym typeface="+mn-lt"/>
              </a:rPr>
              <a:t>中国风</a:t>
            </a:r>
            <a:endParaRPr lang="zh-CN" altLang="en-US" sz="6000" dirty="0">
              <a:solidFill>
                <a:srgbClr val="00414D"/>
              </a:solidFill>
              <a:cs typeface="+mn-ea"/>
              <a:sym typeface="+mn-lt"/>
            </a:endParaRPr>
          </a:p>
        </p:txBody>
      </p:sp>
      <p:pic>
        <p:nvPicPr>
          <p:cNvPr id="8" name="图片 7"/>
          <p:cNvPicPr>
            <a:picLocks noChangeAspect="1"/>
          </p:cNvPicPr>
          <p:nvPr/>
        </p:nvPicPr>
        <p:blipFill>
          <a:blip r:embed="rId6"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6"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7"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2839</Words>
  <Application>WPS 文字</Application>
  <PresentationFormat>宽屏</PresentationFormat>
  <Paragraphs>360</Paragraphs>
  <Slides>27</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Arial</vt:lpstr>
      <vt:lpstr>宋体</vt:lpstr>
      <vt:lpstr>Wingdings</vt:lpstr>
      <vt:lpstr>微软雅黑</vt:lpstr>
      <vt:lpstr>汉仪旗黑</vt:lpstr>
      <vt:lpstr>Times New Roman</vt:lpstr>
      <vt:lpstr>汉仪书宋二KW</vt:lpstr>
      <vt:lpstr>Calibri</vt:lpstr>
      <vt:lpstr>Helvetica Neue</vt:lpstr>
      <vt:lpstr>Arial</vt:lpstr>
      <vt:lpstr>微软雅黑</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21</cp:revision>
  <dcterms:created xsi:type="dcterms:W3CDTF">2023-05-06T02:46:17Z</dcterms:created>
  <dcterms:modified xsi:type="dcterms:W3CDTF">2023-05-06T02:46:17Z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